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0" r:id="rId4"/>
    <p:sldId id="261" r:id="rId5"/>
    <p:sldId id="258" r:id="rId6"/>
  </p:sldIdLst>
  <p:sldSz cx="12192000" cy="68580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Neue" panose="020B0604020202020204"/>
      <p:regular r:id="rId15"/>
      <p:italic r:id="rId16"/>
    </p:embeddedFont>
  </p:embeddedFontLst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DFECCC1-B33A-4ED6-A671-AC33156FEB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XI CONGRESO DE INVESTIGACIÓN DE CÁTEDRA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726B07-A85F-4D38-A13D-E88B4E9FC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884B-BD15-44A9-8A4B-2B19D0685DFA}" type="datetimeFigureOut">
              <a:rPr lang="es-SV" smtClean="0"/>
              <a:t>13/9/2019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9011E1-69C9-41B8-8C6F-4F7D50C9A5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189C6C-2F40-4BCD-A0B1-84F391B0A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E27A4-5C78-4D90-BF77-AB95127EEDB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424421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XI CONGRESO DE INVESTIGACIÓN DE CÁTEDRA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EB4A1-2FA0-4C8C-93CB-BBD6C5FBDD6C}" type="datetimeFigureOut">
              <a:rPr lang="es-SV" smtClean="0"/>
              <a:t>13/9/2019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F312F-DEB5-4CDE-A488-3E604AE7FAB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148606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2C803-F135-4176-82A8-3BA10EF6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9935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561970-B2AC-4083-9118-E76A03D1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0029" y="124134"/>
            <a:ext cx="757377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94DC27-9591-448A-92EA-0A18A080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Neue" pitchFamily="2" charset="0"/>
              </a:defRPr>
            </a:lvl1pPr>
          </a:lstStyle>
          <a:p>
            <a:r>
              <a:rPr lang="es-SV" dirty="0"/>
              <a:t>UNIVERSIDAD DE SONSONATE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ACE2B8-6EEB-4FE8-96CF-4C3BAFB7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5F91E6-B3C7-47B0-A75B-D8F7AAEF4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4" y="1620"/>
            <a:ext cx="2261429" cy="9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D750A-BBC5-4396-ACD9-FE1C6A1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1F0B89-31EE-4818-8DB1-8359CB03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SV"/>
              <a:t>UNIVERSIDAD DE SONSONATE</a:t>
            </a:r>
            <a:endParaRPr lang="es-SV" dirty="0"/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0C8DE8BC-9B47-4892-B10D-697B90870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5361D5EB-6683-4EA3-AD34-54D6902B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1867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E6C3C-3F64-457C-AEE9-3EAB3027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DF067-89B8-48AD-9F96-925C49A5D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fecha 2">
            <a:extLst>
              <a:ext uri="{FF2B5EF4-FFF2-40B4-BE49-F238E27FC236}">
                <a16:creationId xmlns:a16="http://schemas.microsoft.com/office/drawing/2014/main" id="{0AA75F9D-EC58-4A08-9A28-D697387F2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818B13B2-4A6A-4F9E-A01C-930EC84B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SV"/>
              <a:t>UNIVERSIDAD DE SONSONATE</a:t>
            </a:r>
            <a:endParaRPr lang="es-SV" dirty="0"/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68ADD3EF-F8A2-4235-AD0A-A9A05AC9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84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FBBE8-EB30-444E-886C-6A152BB7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66084B-9BE0-4147-A697-7486EBD3A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B7D803-A157-4AA4-9B70-0242CAD2B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2">
            <a:extLst>
              <a:ext uri="{FF2B5EF4-FFF2-40B4-BE49-F238E27FC236}">
                <a16:creationId xmlns:a16="http://schemas.microsoft.com/office/drawing/2014/main" id="{C1BB7338-B421-4823-AC12-040D410A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DAF28BA5-2713-4882-A604-D341E71B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SV"/>
              <a:t>UNIVERSIDAD DE SONSONATE</a:t>
            </a:r>
            <a:endParaRPr lang="es-SV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AE38EC15-590A-4434-8844-50AB36EF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2517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84F82-F13D-45C6-8436-03D20BA6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4BF0A7-B96D-4576-BADE-C39929F95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A846B-9300-4D65-9149-EF091DE1A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557CD0-7463-4C74-9699-5E51B8C6D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F08B92-678E-48A5-A08D-7AC5C169D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9" name="Marcador de fecha 2">
            <a:extLst>
              <a:ext uri="{FF2B5EF4-FFF2-40B4-BE49-F238E27FC236}">
                <a16:creationId xmlns:a16="http://schemas.microsoft.com/office/drawing/2014/main" id="{5C844E01-1D37-49C2-955B-FC8B48F4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534923DB-4F88-4799-83C7-4DFBD827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SV"/>
              <a:t>UNIVERSIDAD DE SONSONATE</a:t>
            </a:r>
            <a:endParaRPr lang="es-SV" dirty="0"/>
          </a:p>
        </p:txBody>
      </p:sp>
      <p:sp>
        <p:nvSpPr>
          <p:cNvPr id="12" name="Marcador de número de diapositiva 4">
            <a:extLst>
              <a:ext uri="{FF2B5EF4-FFF2-40B4-BE49-F238E27FC236}">
                <a16:creationId xmlns:a16="http://schemas.microsoft.com/office/drawing/2014/main" id="{4C71E22F-6D28-4B34-9165-C2625801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8123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99E38-1F51-4BEE-AFB8-DE41AAE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EAA030-1D81-44DA-9DE7-8E206E1A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SV"/>
              <a:t>UNIVERSIDAD DE SONSONATE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35E1B144-3961-4C62-9524-0D549471E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AF09FCC4-0238-47BC-A272-B020DA26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23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E173E-250B-4267-8A60-52A6CC75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SV"/>
              <a:t>UNIVERSIDAD DE SONSONATE</a:t>
            </a:r>
          </a:p>
        </p:txBody>
      </p:sp>
      <p:sp>
        <p:nvSpPr>
          <p:cNvPr id="4" name="Marcador de fecha 2">
            <a:extLst>
              <a:ext uri="{FF2B5EF4-FFF2-40B4-BE49-F238E27FC236}">
                <a16:creationId xmlns:a16="http://schemas.microsoft.com/office/drawing/2014/main" id="{7AE27CBC-46FE-46E0-B116-F40835543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9877B8C8-E54F-4A5B-93FB-8D78CCD9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244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C911B-E947-40BF-9AFE-3FBBA722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4B4FDA-6DF1-433E-8044-5D244403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A7DD3D-D6E2-4A7C-A321-21E407337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E276DC3D-A5C7-4DA4-BC61-547533A3AD0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EDD53A3D-8934-474C-A857-C060E319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SV"/>
              <a:t>UNIVERSIDAD DE SONSONATE</a:t>
            </a:r>
            <a:endParaRPr lang="es-SV" dirty="0"/>
          </a:p>
        </p:txBody>
      </p:sp>
      <p:sp>
        <p:nvSpPr>
          <p:cNvPr id="11" name="Marcador de número de diapositiva 4">
            <a:extLst>
              <a:ext uri="{FF2B5EF4-FFF2-40B4-BE49-F238E27FC236}">
                <a16:creationId xmlns:a16="http://schemas.microsoft.com/office/drawing/2014/main" id="{0FE34A56-55C9-4268-96D9-15B51A9F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8174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31092-0D05-443A-826C-80AA81B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E12A4C-BF88-4A9E-9B04-F38904E52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20FEA-8CE4-411B-8405-9859CE8FF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A0ABB0-A12F-4E3A-9247-9A6C22C0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SV"/>
              <a:t>UNIVERSIDAD DE SONSONATE</a:t>
            </a:r>
          </a:p>
        </p:txBody>
      </p:sp>
      <p:sp>
        <p:nvSpPr>
          <p:cNvPr id="7" name="Marcador de fecha 2">
            <a:extLst>
              <a:ext uri="{FF2B5EF4-FFF2-40B4-BE49-F238E27FC236}">
                <a16:creationId xmlns:a16="http://schemas.microsoft.com/office/drawing/2014/main" id="{2ADF59F0-4FA0-489F-857C-D044C72280E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09530AB9-B3A9-4BAF-8BE9-A502D326C4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4047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1DAAA-2FC8-4F8C-B7E4-8F8BA667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8A2F84-AB0F-4ECB-A95B-530E07D0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SV"/>
              <a:t>UNIVERSIDAD DE SONSONATE</a:t>
            </a:r>
            <a:endParaRPr lang="es-SV" dirty="0"/>
          </a:p>
        </p:txBody>
      </p:sp>
      <p:sp>
        <p:nvSpPr>
          <p:cNvPr id="6" name="Marcador de fecha 2">
            <a:extLst>
              <a:ext uri="{FF2B5EF4-FFF2-40B4-BE49-F238E27FC236}">
                <a16:creationId xmlns:a16="http://schemas.microsoft.com/office/drawing/2014/main" id="{2999E9EF-4E00-433A-B098-D822ACF63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DE0F70EC-DB1A-46B8-A320-FED3F456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691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Neue" pitchFamily="2" charset="0"/>
              </a:defRPr>
            </a:lvl1pPr>
          </a:lstStyle>
          <a:p>
            <a:r>
              <a:rPr lang="es-SV"/>
              <a:t>CICUSO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084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BC0595-E998-4240-B74B-EF1938F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6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Título</a:t>
            </a:r>
            <a:endParaRPr lang="es-SV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E442B5-58F4-4D65-9816-27521D0DA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77687"/>
            <a:ext cx="10515600" cy="389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55E5B0-35E2-4652-8792-D74B6DE0BE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4" y="1620"/>
            <a:ext cx="2261429" cy="975279"/>
          </a:xfrm>
          <a:prstGeom prst="rect">
            <a:avLst/>
          </a:prstGeom>
        </p:spPr>
      </p:pic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1D5BCE2C-AC3D-4372-A0F9-63FC09F02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1865" y="95072"/>
            <a:ext cx="708193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/>
                <a:latin typeface="HelveticaNeue" pitchFamily="2" charset="0"/>
              </a:defRPr>
            </a:lvl1pPr>
          </a:lstStyle>
          <a:p>
            <a:r>
              <a:rPr lang="es-SV" dirty="0"/>
              <a:t>XI CONGRESO DE INVESTIGACIÓN DE CÁTEDRA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6E24A483-CACF-4326-AEA0-230666FF4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HelveticaNeue" pitchFamily="2" charset="0"/>
              </a:defRPr>
            </a:lvl1pPr>
          </a:lstStyle>
          <a:p>
            <a:r>
              <a:rPr lang="es-SV"/>
              <a:t>UNIVERSIDAD DE SONSONATE</a:t>
            </a:r>
            <a:endParaRPr lang="es-SV" dirty="0"/>
          </a:p>
        </p:txBody>
      </p:sp>
      <p:sp>
        <p:nvSpPr>
          <p:cNvPr id="11" name="Marcador de número de diapositiva 4">
            <a:extLst>
              <a:ext uri="{FF2B5EF4-FFF2-40B4-BE49-F238E27FC236}">
                <a16:creationId xmlns:a16="http://schemas.microsoft.com/office/drawing/2014/main" id="{0F193D01-86BE-413F-AD5C-D0FE828D9788}"/>
              </a:ext>
            </a:extLst>
          </p:cNvPr>
          <p:cNvSpPr txBox="1">
            <a:spLocks/>
          </p:cNvSpPr>
          <p:nvPr userDrawn="1"/>
        </p:nvSpPr>
        <p:spPr>
          <a:xfrm>
            <a:off x="838200" y="63103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HelveticaNe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dirty="0"/>
              <a:t>CICUSO 2019</a:t>
            </a:r>
          </a:p>
        </p:txBody>
      </p:sp>
    </p:spTree>
    <p:extLst>
      <p:ext uri="{BB962C8B-B14F-4D97-AF65-F5344CB8AC3E}">
        <p14:creationId xmlns:p14="http://schemas.microsoft.com/office/powerpoint/2010/main" val="41348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  <p:sldLayoutId id="2147483662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20C18-4BD7-4E11-8403-FFBBCEA8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11B20A-61CD-4634-BFCF-2C2D2036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 dirty="0"/>
              <a:t>XI CONGRESO DE INVESTIGACIÓN DE CÁTEDRA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11F739-C98C-4C9C-8A90-E72E5E0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dirty="0"/>
              <a:t>UNIVERSIDAD DE SONSONATE</a:t>
            </a:r>
          </a:p>
        </p:txBody>
      </p:sp>
    </p:spTree>
    <p:extLst>
      <p:ext uri="{BB962C8B-B14F-4D97-AF65-F5344CB8AC3E}">
        <p14:creationId xmlns:p14="http://schemas.microsoft.com/office/powerpoint/2010/main" val="266482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28E63-438B-4AB0-AF22-6015A1A2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E45B7D-1584-4C03-AD9D-5CE7E1D7E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AE9BFE-27F4-4214-B1F4-0B64BDC8F0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E686F8-BCF9-4299-BE9A-5E51C0769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6D9E2D-E822-4501-9CD2-1F1DBED4EA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2508BB-4905-4CBB-8FBF-36F035DD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XI CONGRESO DE INVESTIGACIÓN DE CÁTEDRA</a:t>
            </a:r>
            <a:endParaRPr lang="es-SV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77CE1C-12B2-4E60-84D8-89414101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/>
              <a:t>UNIVERSIDAD DE SONSONATE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480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 smtClean="0"/>
              <a:t>XI CONGRESO DE INVESTIGACIÓN DE CÁTEDRA</a:t>
            </a:r>
            <a:endParaRPr lang="es-SV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UNIVERSIDAD DE SONSONATE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5632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 smtClean="0"/>
              <a:t>XI CONGRESO DE INVESTIGACIÓN DE CÁTEDRA</a:t>
            </a:r>
            <a:endParaRPr lang="es-SV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UNIVERSIDAD DE SONSONATE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4010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AF37E-2387-42E5-A328-5C473D44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AB72C-C309-4716-B3B8-8EA0D2A00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7EEA3-8FF8-41DA-93EE-AA04BF8ED0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SV"/>
              <a:t>XI CONGRESO DE INVESTIGACIÓN DE CÁTEDRA</a:t>
            </a:r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087331-E8D4-4B8B-A772-CFDFC86F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/>
              <a:t>UNIVERSIDAD DE SONSONATE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46791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" id="{ABA0783B-47CC-47F1-AAEC-DFCE6C5EC994}" vid="{7D68681E-1CFE-4741-A632-AE7769D8DCE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17</TotalTime>
  <Words>45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HelveticaNeue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KAREN ESCALANTE</cp:lastModifiedBy>
  <cp:revision>12</cp:revision>
  <dcterms:created xsi:type="dcterms:W3CDTF">2019-09-13T13:20:25Z</dcterms:created>
  <dcterms:modified xsi:type="dcterms:W3CDTF">2019-09-13T14:31:40Z</dcterms:modified>
</cp:coreProperties>
</file>